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491F9-B538-4072-BC21-69DDABACAFD4}" type="datetimeFigureOut">
              <a:rPr lang="es-CO" smtClean="0"/>
              <a:t>22/12/2021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830A-A032-4770-B189-7B06FD72B80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27248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491F9-B538-4072-BC21-69DDABACAFD4}" type="datetimeFigureOut">
              <a:rPr lang="es-CO" smtClean="0"/>
              <a:t>22/12/2021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830A-A032-4770-B189-7B06FD72B80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01875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491F9-B538-4072-BC21-69DDABACAFD4}" type="datetimeFigureOut">
              <a:rPr lang="es-CO" smtClean="0"/>
              <a:t>22/12/2021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830A-A032-4770-B189-7B06FD72B80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08267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491F9-B538-4072-BC21-69DDABACAFD4}" type="datetimeFigureOut">
              <a:rPr lang="es-CO" smtClean="0"/>
              <a:t>22/12/2021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830A-A032-4770-B189-7B06FD72B80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98750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491F9-B538-4072-BC21-69DDABACAFD4}" type="datetimeFigureOut">
              <a:rPr lang="es-CO" smtClean="0"/>
              <a:t>22/12/2021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830A-A032-4770-B189-7B06FD72B80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73481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491F9-B538-4072-BC21-69DDABACAFD4}" type="datetimeFigureOut">
              <a:rPr lang="es-CO" smtClean="0"/>
              <a:t>22/12/2021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830A-A032-4770-B189-7B06FD72B80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05556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491F9-B538-4072-BC21-69DDABACAFD4}" type="datetimeFigureOut">
              <a:rPr lang="es-CO" smtClean="0"/>
              <a:t>22/12/2021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830A-A032-4770-B189-7B06FD72B80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6732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491F9-B538-4072-BC21-69DDABACAFD4}" type="datetimeFigureOut">
              <a:rPr lang="es-CO" smtClean="0"/>
              <a:t>22/12/2021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830A-A032-4770-B189-7B06FD72B80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476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491F9-B538-4072-BC21-69DDABACAFD4}" type="datetimeFigureOut">
              <a:rPr lang="es-CO" smtClean="0"/>
              <a:t>22/12/2021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830A-A032-4770-B189-7B06FD72B80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42644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491F9-B538-4072-BC21-69DDABACAFD4}" type="datetimeFigureOut">
              <a:rPr lang="es-CO" smtClean="0"/>
              <a:t>22/12/2021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830A-A032-4770-B189-7B06FD72B80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228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491F9-B538-4072-BC21-69DDABACAFD4}" type="datetimeFigureOut">
              <a:rPr lang="es-CO" smtClean="0"/>
              <a:t>22/12/2021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830A-A032-4770-B189-7B06FD72B80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78472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7491F9-B538-4072-BC21-69DDABACAFD4}" type="datetimeFigureOut">
              <a:rPr lang="es-CO" smtClean="0"/>
              <a:t>22/12/2021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B7830A-A032-4770-B189-7B06FD72B80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61881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1210614" y="476518"/>
            <a:ext cx="57497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 smtClean="0"/>
              <a:t>PEDIDO </a:t>
            </a:r>
            <a:r>
              <a:rPr lang="es-CO" dirty="0" smtClean="0"/>
              <a:t>MUEBLES CAFETERIAS (PRIBBENOW-EL DESCANSO)</a:t>
            </a:r>
            <a:endParaRPr lang="es-CO" dirty="0" smtClean="0"/>
          </a:p>
          <a:p>
            <a:r>
              <a:rPr lang="es-CO" dirty="0" smtClean="0"/>
              <a:t>CANTIDAD: </a:t>
            </a:r>
            <a:r>
              <a:rPr lang="es-CO" dirty="0" smtClean="0"/>
              <a:t>2</a:t>
            </a:r>
            <a:endParaRPr lang="es-CO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5881" y="1018997"/>
            <a:ext cx="3759896" cy="5682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10994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</Words>
  <Application>Microsoft Office PowerPoint</Application>
  <PresentationFormat>Panorámica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>Kal Tire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FRAGOZO</dc:creator>
  <cp:lastModifiedBy>FRAGOZO</cp:lastModifiedBy>
  <cp:revision>2</cp:revision>
  <dcterms:created xsi:type="dcterms:W3CDTF">2021-06-17T19:36:54Z</dcterms:created>
  <dcterms:modified xsi:type="dcterms:W3CDTF">2021-12-22T21:40:18Z</dcterms:modified>
</cp:coreProperties>
</file>